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24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subtitle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600C2-6EF9-433E-8935-B6598C0C2F1B}" type="datetimeFigureOut">
              <a:rPr lang="en-US" smtClean="0"/>
              <a:pPr/>
              <a:t>12/1/2009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CFF7A-C107-4C5D-B8EB-0788E68A3C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600C2-6EF9-433E-8935-B6598C0C2F1B}" type="datetimeFigureOut">
              <a:rPr lang="en-US" smtClean="0"/>
              <a:pPr/>
              <a:t>12/1/2009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CFF7A-C107-4C5D-B8EB-0788E68A3C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600C2-6EF9-433E-8935-B6598C0C2F1B}" type="datetimeFigureOut">
              <a:rPr lang="en-US" smtClean="0"/>
              <a:pPr/>
              <a:t>12/1/2009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CFF7A-C107-4C5D-B8EB-0788E68A3C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600C2-6EF9-433E-8935-B6598C0C2F1B}" type="datetimeFigureOut">
              <a:rPr lang="en-US" smtClean="0"/>
              <a:pPr/>
              <a:t>12/1/2009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CFF7A-C107-4C5D-B8EB-0788E68A3C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600C2-6EF9-433E-8935-B6598C0C2F1B}" type="datetimeFigureOut">
              <a:rPr lang="en-US" smtClean="0"/>
              <a:pPr/>
              <a:t>12/1/2009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CFF7A-C107-4C5D-B8EB-0788E68A3C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600C2-6EF9-433E-8935-B6598C0C2F1B}" type="datetimeFigureOut">
              <a:rPr lang="en-US" smtClean="0"/>
              <a:pPr/>
              <a:t>12/1/2009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CFF7A-C107-4C5D-B8EB-0788E68A3C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600C2-6EF9-433E-8935-B6598C0C2F1B}" type="datetimeFigureOut">
              <a:rPr lang="en-US" smtClean="0"/>
              <a:pPr/>
              <a:t>12/1/2009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CFF7A-C107-4C5D-B8EB-0788E68A3C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600C2-6EF9-433E-8935-B6598C0C2F1B}" type="datetimeFigureOut">
              <a:rPr lang="en-US" smtClean="0"/>
              <a:pPr/>
              <a:t>12/1/2009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CFF7A-C107-4C5D-B8EB-0788E68A3C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600C2-6EF9-433E-8935-B6598C0C2F1B}" type="datetimeFigureOut">
              <a:rPr lang="en-US" smtClean="0"/>
              <a:pPr/>
              <a:t>12/1/2009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CFF7A-C107-4C5D-B8EB-0788E68A3C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600C2-6EF9-433E-8935-B6598C0C2F1B}" type="datetimeFigureOut">
              <a:rPr lang="en-US" smtClean="0"/>
              <a:pPr/>
              <a:t>12/1/2009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CFF7A-C107-4C5D-B8EB-0788E68A3C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600C2-6EF9-433E-8935-B6598C0C2F1B}" type="datetimeFigureOut">
              <a:rPr lang="en-US" smtClean="0"/>
              <a:pPr/>
              <a:t>12/1/2009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CFF7A-C107-4C5D-B8EB-0788E68A3C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8600C2-6EF9-433E-8935-B6598C0C2F1B}" type="datetimeFigureOut">
              <a:rPr lang="en-US" smtClean="0"/>
              <a:pPr/>
              <a:t>12/1/2009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Orbit Template: From </a:t>
            </a:r>
            <a:r>
              <a:rPr lang="en-US" dirty="0" err="1" smtClean="0"/>
              <a:t>Powerpoint</a:t>
            </a:r>
            <a:r>
              <a:rPr lang="en-US" dirty="0" smtClean="0"/>
              <a:t> 2003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Web 2.0 </a:t>
            </a:r>
            <a:br>
              <a:rPr lang="en-US" dirty="0" smtClean="0"/>
            </a:br>
            <a:r>
              <a:rPr lang="en-US" dirty="0" smtClean="0"/>
              <a:t>new tools, new </a:t>
            </a:r>
            <a:r>
              <a:rPr lang="en-US" dirty="0" smtClean="0"/>
              <a:t>schools</a:t>
            </a:r>
            <a:br>
              <a:rPr lang="en-US" dirty="0" smtClean="0"/>
            </a:br>
            <a:r>
              <a:rPr lang="en-US" dirty="0" smtClean="0"/>
              <a:t>By:</a:t>
            </a:r>
            <a:br>
              <a:rPr lang="en-US" dirty="0" smtClean="0"/>
            </a:br>
            <a:r>
              <a:rPr lang="en-US" dirty="0" smtClean="0"/>
              <a:t>Gwen Solomon and Lynne </a:t>
            </a:r>
            <a:r>
              <a:rPr lang="en-US" dirty="0" err="1" smtClean="0"/>
              <a:t>Schrum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Book </a:t>
            </a:r>
            <a:r>
              <a:rPr lang="en-US" smtClean="0"/>
              <a:t>Study Guide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Chapter 9 </a:t>
            </a:r>
            <a:br>
              <a:rPr lang="en-US" dirty="0" smtClean="0"/>
            </a:br>
            <a:r>
              <a:rPr lang="en-US" dirty="0" smtClean="0"/>
              <a:t>New Schools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Chapter 1</a:t>
            </a:r>
            <a:br>
              <a:rPr lang="en-US" dirty="0" smtClean="0"/>
            </a:br>
            <a:r>
              <a:rPr lang="en-US" dirty="0" smtClean="0"/>
              <a:t>New World, New Web, New Skills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Chapter 2</a:t>
            </a:r>
            <a:br>
              <a:rPr lang="en-US" dirty="0" smtClean="0"/>
            </a:br>
            <a:r>
              <a:rPr lang="en-US" dirty="0" smtClean="0"/>
              <a:t>Students and Learning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Chapter 3</a:t>
            </a:r>
            <a:br>
              <a:rPr lang="en-US" dirty="0" smtClean="0"/>
            </a:br>
            <a:r>
              <a:rPr lang="en-US" dirty="0" smtClean="0"/>
              <a:t>New Tools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Chapter 4</a:t>
            </a:r>
            <a:br>
              <a:rPr lang="en-US" dirty="0" smtClean="0"/>
            </a:br>
            <a:r>
              <a:rPr lang="en-US" dirty="0" smtClean="0"/>
              <a:t>New tools in Schools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Chapter 5</a:t>
            </a:r>
            <a:br>
              <a:rPr lang="en-US" dirty="0" smtClean="0"/>
            </a:br>
            <a:r>
              <a:rPr lang="en-US" dirty="0" smtClean="0"/>
              <a:t>Professional Development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Chapter 6</a:t>
            </a:r>
            <a:br>
              <a:rPr lang="en-US" dirty="0" smtClean="0"/>
            </a:br>
            <a:r>
              <a:rPr lang="en-US" dirty="0" smtClean="0"/>
              <a:t>Leadership and New tools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Chapter 7</a:t>
            </a:r>
            <a:br>
              <a:rPr lang="en-US" dirty="0" smtClean="0"/>
            </a:br>
            <a:r>
              <a:rPr lang="en-US" dirty="0" smtClean="0"/>
              <a:t>Online Safety and Security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Chapter 8</a:t>
            </a:r>
            <a:br>
              <a:rPr lang="en-US" dirty="0" smtClean="0"/>
            </a:br>
            <a:r>
              <a:rPr lang="en-US" dirty="0" smtClean="0"/>
              <a:t>Systemic 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rbit Template">
  <a:themeElements>
    <a:clrScheme name="Custom 2">
      <a:dk1>
        <a:srgbClr val="FFFFFF"/>
      </a:dk1>
      <a:lt1>
        <a:srgbClr val="FFFFFF"/>
      </a:lt1>
      <a:dk2>
        <a:srgbClr val="FFFFFF"/>
      </a:dk2>
      <a:lt2>
        <a:srgbClr val="FFFFFF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5F006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Orbit Template</Template>
  <TotalTime>9</TotalTime>
  <Words>23</Words>
  <Application>Microsoft Office PowerPoint</Application>
  <PresentationFormat>On-screen Show (4:3)</PresentationFormat>
  <Paragraphs>11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Orbit Template</vt:lpstr>
      <vt:lpstr>Web 2.0  new tools, new schools By: Gwen Solomon and Lynne Schrum   </vt:lpstr>
      <vt:lpstr>Chapter 1 New World, New Web, New Skills</vt:lpstr>
      <vt:lpstr>Chapter 2 Students and Learning</vt:lpstr>
      <vt:lpstr>Chapter 3 New Tools</vt:lpstr>
      <vt:lpstr>Chapter 4 New tools in Schools</vt:lpstr>
      <vt:lpstr>Chapter 5 Professional Development</vt:lpstr>
      <vt:lpstr>Chapter 6 Leadership and New tools</vt:lpstr>
      <vt:lpstr>Chapter 7 Online Safety and Security</vt:lpstr>
      <vt:lpstr>Chapter 8 Systemic Issues</vt:lpstr>
      <vt:lpstr>Chapter 9  New Schools </vt:lpstr>
    </vt:vector>
  </TitlesOfParts>
  <Company>Duval County Public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Web 2.0  new tools, new schools</dc:title>
  <dc:creator>webbs1</dc:creator>
  <cp:lastModifiedBy>webbs1</cp:lastModifiedBy>
  <cp:revision>4</cp:revision>
  <dcterms:created xsi:type="dcterms:W3CDTF">2009-12-01T02:24:43Z</dcterms:created>
  <dcterms:modified xsi:type="dcterms:W3CDTF">2009-12-01T11:28:10Z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TC300002581033</vt:lpwstr>
  </property>
</Properties>
</file>